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4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5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9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7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7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4C88-1468-4DCB-A0A8-1CAD6B91959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4F7C-0F28-4698-A534-6E107856E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nuary | Visit Hilton Head Island! Travel &amp; Tourism Guide to Hilton Head Island SC: Find Hotel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9" t="8782" r="27624" b="3652"/>
          <a:stretch/>
        </p:blipFill>
        <p:spPr>
          <a:xfrm>
            <a:off x="5105400" y="381000"/>
            <a:ext cx="3200400" cy="4873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200400" cy="48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TANTPC</dc:creator>
  <cp:lastModifiedBy>TANTPC</cp:lastModifiedBy>
  <cp:revision>1</cp:revision>
  <dcterms:created xsi:type="dcterms:W3CDTF">2012-04-18T20:17:49Z</dcterms:created>
  <dcterms:modified xsi:type="dcterms:W3CDTF">2012-04-18T20:24:12Z</dcterms:modified>
</cp:coreProperties>
</file>